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35880"/>
            <a:ext cx="10972800" cy="7315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867400"/>
            <a:ext cx="10972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4267200" cy="13716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24000"/>
            <a:ext cx="4267200" cy="457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152400"/>
            <a:ext cx="6705600" cy="59436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76800"/>
            <a:ext cx="7315200" cy="4572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28600"/>
            <a:ext cx="7315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10200"/>
            <a:ext cx="73152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274638"/>
            <a:ext cx="3048000" cy="5486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7"/>
            <a:ext cx="85344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10972800" cy="1371600"/>
          </a:xfrm>
        </p:spPr>
        <p:txBody>
          <a:bodyPr anchor="t">
            <a:normAutofit/>
          </a:bodyPr>
          <a:lstStyle>
            <a:lvl1pPr algn="l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05200"/>
            <a:ext cx="10972800" cy="91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93838"/>
            <a:ext cx="54864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09800"/>
            <a:ext cx="5486400" cy="411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493838"/>
            <a:ext cx="54864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209800"/>
            <a:ext cx="5486400" cy="411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54864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524000"/>
            <a:ext cx="54864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1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03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3" r:id="rId5"/>
    <p:sldLayoutId id="2147483652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5604-E84E-43C5-86F0-07F2DF7E7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74D5A-33B2-435E-AC6C-0B9C7BBAB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C685-1469-4450-B126-88F23CB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2DD5-CE66-4692-8B91-24700836A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C442-9E08-4826-AB37-258AAB4C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50908-4F21-46AF-8D61-FB79EFB98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3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64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22&quot;&gt;&lt;/object&gt;&lt;object type=&quot;2&quot; unique_id=&quot;10023&quot;&gt;&lt;object type=&quot;3&quot; unique_id=&quot;10024&quot;&gt;&lt;property id=&quot;20148&quot; value=&quot;5&quot;/&gt;&lt;property id=&quot;20300&quot; value=&quot;Slide 1&quot;/&gt;&lt;property id=&quot;20307&quot; value=&quot;256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PPT_template">
  <a:themeElements>
    <a:clrScheme name="Methodist U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73C"/>
      </a:accent1>
      <a:accent2>
        <a:srgbClr val="B3975A"/>
      </a:accent2>
      <a:accent3>
        <a:srgbClr val="FFC425"/>
      </a:accent3>
      <a:accent4>
        <a:srgbClr val="4472C4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AD43B09E9A4585ECC6BD326C84CB" ma:contentTypeVersion="17" ma:contentTypeDescription="Create a new document." ma:contentTypeScope="" ma:versionID="2d60fa59c6c4fbe7e386d83632f59481">
  <xsd:schema xmlns:xsd="http://www.w3.org/2001/XMLSchema" xmlns:xs="http://www.w3.org/2001/XMLSchema" xmlns:p="http://schemas.microsoft.com/office/2006/metadata/properties" xmlns:ns2="ce84867c-9c77-4b5a-a76e-f58edd496201" xmlns:ns3="8a7714d8-a114-42fe-b062-c445d4566b0d" targetNamespace="http://schemas.microsoft.com/office/2006/metadata/properties" ma:root="true" ma:fieldsID="e111b5c508a7cde6d2b83f610c5a1007" ns2:_="" ns3:_="">
    <xsd:import namespace="ce84867c-9c77-4b5a-a76e-f58edd496201"/>
    <xsd:import namespace="8a7714d8-a114-42fe-b062-c445d4566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4867c-9c77-4b5a-a76e-f58edd496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9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description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714d8-a114-42fe-b062-c445d4566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ce84867c-9c77-4b5a-a76e-f58edd496201" xsi:nil="true"/>
  </documentManagement>
</p:properties>
</file>

<file path=customXml/itemProps1.xml><?xml version="1.0" encoding="utf-8"?>
<ds:datastoreItem xmlns:ds="http://schemas.openxmlformats.org/officeDocument/2006/customXml" ds:itemID="{22809E3B-9562-4C89-B078-9694F92A5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4867c-9c77-4b5a-a76e-f58edd496201"/>
    <ds:schemaRef ds:uri="8a7714d8-a114-42fe-b062-c445d4566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980E19-CD5D-4351-98DF-C6E42397B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4F30B-6CBF-4E86-96F0-D1A02E67947C}">
  <ds:schemaRefs>
    <ds:schemaRef ds:uri="http://schemas.openxmlformats.org/package/2006/metadata/core-properties"/>
    <ds:schemaRef ds:uri="8a7714d8-a114-42fe-b062-c445d4566b0d"/>
    <ds:schemaRef ds:uri="http://schemas.microsoft.com/office/2006/metadata/properties"/>
    <ds:schemaRef ds:uri="http://purl.org/dc/terms/"/>
    <ds:schemaRef ds:uri="ce84867c-9c77-4b5a-a76e-f58edd496201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Aurora-PPT</Template>
  <TotalTime>141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Courier New</vt:lpstr>
      <vt:lpstr>PPT_template</vt:lpstr>
      <vt:lpstr>PowerPoint Presentation</vt:lpstr>
      <vt:lpstr>PowerPoint Presentation</vt:lpstr>
      <vt:lpstr>PowerPoint Presentation</vt:lpstr>
      <vt:lpstr>PowerPoint Presentation</vt:lpstr>
    </vt:vector>
  </TitlesOfParts>
  <Company>Wiley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Methodist University PowerPoint Widescreen</dc:title>
  <dc:creator/>
  <cp:lastModifiedBy>Winchell, Zachary</cp:lastModifiedBy>
  <cp:revision>26</cp:revision>
  <dcterms:created xsi:type="dcterms:W3CDTF">2017-01-19T17:38:18Z</dcterms:created>
  <dcterms:modified xsi:type="dcterms:W3CDTF">2020-03-27T18:02:22Z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0x0101004EDBAD43B09E9A4585ECC6BD326C84CB</vt:lpwstr>
  </property>
  <property fmtid="{D5CDD505-2E9C-101B-9397-08002B2CF9AE}" pid="3" name="Order">
    <vt:r8>646000</vt:r8>
  </property>
</Properties>
</file>